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60" r:id="rId1"/>
    <p:sldMasterId id="2147483672" r:id="rId2"/>
  </p:sldMasterIdLst>
  <p:sldIdLst>
    <p:sldId id="316" r:id="rId3"/>
    <p:sldId id="289" r:id="rId4"/>
    <p:sldId id="274" r:id="rId5"/>
    <p:sldId id="309" r:id="rId6"/>
    <p:sldId id="275" r:id="rId7"/>
    <p:sldId id="310" r:id="rId8"/>
    <p:sldId id="273" r:id="rId9"/>
    <p:sldId id="311" r:id="rId10"/>
  </p:sldIdLst>
  <p:sldSz cx="10691813" cy="7559675"/>
  <p:notesSz cx="6797675" cy="9926638"/>
  <p:embeddedFontLst>
    <p:embeddedFont>
      <p:font typeface="Calibri" panose="020F0502020204030204" pitchFamily="34" charset="0"/>
      <p:regular r:id="rId11"/>
      <p:bold r:id="rId12"/>
      <p:italic r:id="rId13"/>
      <p:boldItalic r:id="rId14"/>
    </p:embeddedFont>
    <p:embeddedFont>
      <p:font typeface="Calibri Light" panose="020F0302020204030204" pitchFamily="34" charset="0"/>
      <p:regular r:id="rId15"/>
      <p:italic r:id="rId16"/>
    </p:embeddedFont>
    <p:embeddedFont>
      <p:font typeface="TT Fors" panose="020B0003030001020000" pitchFamily="34" charset="0"/>
      <p:regular r:id="rId17"/>
    </p:embeddedFont>
    <p:embeddedFont>
      <p:font typeface="TT Fors Bold" panose="020B0003030001020000" pitchFamily="34" charset="0"/>
      <p:regular r:id="rId18"/>
      <p:bold r:id="rId1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B244A"/>
    <a:srgbClr val="6BCBDE"/>
    <a:srgbClr val="F5DF4D"/>
    <a:srgbClr val="66C3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405"/>
  </p:normalViewPr>
  <p:slideViewPr>
    <p:cSldViewPr snapToGrid="0" snapToObjects="1">
      <p:cViewPr varScale="1">
        <p:scale>
          <a:sx n="104" d="100"/>
          <a:sy n="104" d="100"/>
        </p:scale>
        <p:origin x="13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6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font" Target="fonts/font1.fntdata"/><Relationship Id="rId5" Type="http://schemas.openxmlformats.org/officeDocument/2006/relationships/slide" Target="slides/slide3.xml"/><Relationship Id="rId15" Type="http://schemas.openxmlformats.org/officeDocument/2006/relationships/font" Target="fonts/font5.fntdata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font" Target="fonts/font9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font" Target="fonts/font4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1"/>
            <a:ext cx="8018860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55" indent="0" algn="ctr">
              <a:buNone/>
              <a:defRPr sz="2205"/>
            </a:lvl2pPr>
            <a:lvl3pPr marL="1007909" indent="0" algn="ctr">
              <a:buNone/>
              <a:defRPr sz="1984"/>
            </a:lvl3pPr>
            <a:lvl4pPr marL="1511864" indent="0" algn="ctr">
              <a:buNone/>
              <a:defRPr sz="1764"/>
            </a:lvl4pPr>
            <a:lvl5pPr marL="2015818" indent="0" algn="ctr">
              <a:buNone/>
              <a:defRPr sz="1764"/>
            </a:lvl5pPr>
            <a:lvl6pPr marL="2519773" indent="0" algn="ctr">
              <a:buNone/>
              <a:defRPr sz="1764"/>
            </a:lvl6pPr>
            <a:lvl7pPr marL="3023727" indent="0" algn="ctr">
              <a:buNone/>
              <a:defRPr sz="1764"/>
            </a:lvl7pPr>
            <a:lvl8pPr marL="3527682" indent="0" algn="ctr">
              <a:buNone/>
              <a:defRPr sz="1764"/>
            </a:lvl8pPr>
            <a:lvl9pPr marL="4031636" indent="0" algn="ctr">
              <a:buNone/>
              <a:defRPr sz="1764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3276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5146971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0" y="402484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3" y="402484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6017217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1886" y="1237197"/>
            <a:ext cx="9088041" cy="2631887"/>
          </a:xfrm>
        </p:spPr>
        <p:txBody>
          <a:bodyPr anchor="b"/>
          <a:lstStyle>
            <a:lvl1pPr algn="ctr"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6477" y="3970582"/>
            <a:ext cx="8018860" cy="1825171"/>
          </a:xfrm>
        </p:spPr>
        <p:txBody>
          <a:bodyPr/>
          <a:lstStyle>
            <a:lvl1pPr marL="0" indent="0" algn="ctr">
              <a:buNone/>
              <a:defRPr sz="2495"/>
            </a:lvl1pPr>
            <a:lvl2pPr marL="475071" indent="0" algn="ctr">
              <a:buNone/>
              <a:defRPr sz="2079"/>
            </a:lvl2pPr>
            <a:lvl3pPr marL="950143" indent="0" algn="ctr">
              <a:buNone/>
              <a:defRPr sz="1871"/>
            </a:lvl3pPr>
            <a:lvl4pPr marL="1425214" indent="0" algn="ctr">
              <a:buNone/>
              <a:defRPr sz="1663"/>
            </a:lvl4pPr>
            <a:lvl5pPr marL="1900286" indent="0" algn="ctr">
              <a:buNone/>
              <a:defRPr sz="1663"/>
            </a:lvl5pPr>
            <a:lvl6pPr marL="2375357" indent="0" algn="ctr">
              <a:buNone/>
              <a:defRPr sz="1663"/>
            </a:lvl6pPr>
            <a:lvl7pPr marL="2850428" indent="0" algn="ctr">
              <a:buNone/>
              <a:defRPr sz="1663"/>
            </a:lvl7pPr>
            <a:lvl8pPr marL="3325500" indent="0" algn="ctr">
              <a:buNone/>
              <a:defRPr sz="1663"/>
            </a:lvl8pPr>
            <a:lvl9pPr marL="3800571" indent="0" algn="ctr">
              <a:buNone/>
              <a:defRPr sz="1663"/>
            </a:lvl9pPr>
          </a:lstStyle>
          <a:p>
            <a:r>
              <a:rPr lang="en-GB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41616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155072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23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6"/>
            <a:ext cx="9221689" cy="1653678"/>
          </a:xfrm>
        </p:spPr>
        <p:txBody>
          <a:bodyPr/>
          <a:lstStyle>
            <a:lvl1pPr marL="0" indent="0">
              <a:buNone/>
              <a:defRPr sz="2495">
                <a:solidFill>
                  <a:schemeClr val="tx1"/>
                </a:solidFill>
              </a:defRPr>
            </a:lvl1pPr>
            <a:lvl2pPr marL="475071" indent="0">
              <a:buNone/>
              <a:defRPr sz="2079">
                <a:solidFill>
                  <a:schemeClr val="tx1">
                    <a:tint val="75000"/>
                  </a:schemeClr>
                </a:solidFill>
              </a:defRPr>
            </a:lvl2pPr>
            <a:lvl3pPr marL="950143" indent="0">
              <a:buNone/>
              <a:defRPr sz="1871">
                <a:solidFill>
                  <a:schemeClr val="tx1">
                    <a:tint val="75000"/>
                  </a:schemeClr>
                </a:solidFill>
              </a:defRPr>
            </a:lvl3pPr>
            <a:lvl4pPr marL="1425214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4pPr>
            <a:lvl5pPr marL="1900286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5pPr>
            <a:lvl6pPr marL="2375357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6pPr>
            <a:lvl7pPr marL="2850428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7pPr>
            <a:lvl8pPr marL="3325500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8pPr>
            <a:lvl9pPr marL="3800571" indent="0">
              <a:buNone/>
              <a:defRPr sz="166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099229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1636208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3" y="1853172"/>
            <a:ext cx="4545413" cy="908210"/>
          </a:xfrm>
        </p:spPr>
        <p:txBody>
          <a:bodyPr anchor="b"/>
          <a:lstStyle>
            <a:lvl1pPr marL="0" indent="0">
              <a:buNone/>
              <a:defRPr sz="2495" b="1"/>
            </a:lvl1pPr>
            <a:lvl2pPr marL="475071" indent="0">
              <a:buNone/>
              <a:defRPr sz="2079" b="1"/>
            </a:lvl2pPr>
            <a:lvl3pPr marL="950143" indent="0">
              <a:buNone/>
              <a:defRPr sz="1871" b="1"/>
            </a:lvl3pPr>
            <a:lvl4pPr marL="1425214" indent="0">
              <a:buNone/>
              <a:defRPr sz="1663" b="1"/>
            </a:lvl4pPr>
            <a:lvl5pPr marL="1900286" indent="0">
              <a:buNone/>
              <a:defRPr sz="1663" b="1"/>
            </a:lvl5pPr>
            <a:lvl6pPr marL="2375357" indent="0">
              <a:buNone/>
              <a:defRPr sz="1663" b="1"/>
            </a:lvl6pPr>
            <a:lvl7pPr marL="2850428" indent="0">
              <a:buNone/>
              <a:defRPr sz="1663" b="1"/>
            </a:lvl7pPr>
            <a:lvl8pPr marL="3325500" indent="0">
              <a:buNone/>
              <a:defRPr sz="1663" b="1"/>
            </a:lvl8pPr>
            <a:lvl9pPr marL="3800571" indent="0">
              <a:buNone/>
              <a:defRPr sz="1663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3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45204787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08785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6568872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7"/>
            <a:ext cx="5412730" cy="5372269"/>
          </a:xfrm>
        </p:spPr>
        <p:txBody>
          <a:bodyPr/>
          <a:lstStyle>
            <a:lvl1pPr>
              <a:defRPr sz="3325"/>
            </a:lvl1pPr>
            <a:lvl2pPr>
              <a:defRPr sz="2909"/>
            </a:lvl2pPr>
            <a:lvl3pPr>
              <a:defRPr sz="2495"/>
            </a:lvl3pPr>
            <a:lvl4pPr>
              <a:defRPr sz="2079"/>
            </a:lvl4pPr>
            <a:lvl5pPr>
              <a:defRPr sz="2079"/>
            </a:lvl5pPr>
            <a:lvl6pPr>
              <a:defRPr sz="2079"/>
            </a:lvl6pPr>
            <a:lvl7pPr>
              <a:defRPr sz="2079"/>
            </a:lvl7pPr>
            <a:lvl8pPr>
              <a:defRPr sz="2079"/>
            </a:lvl8pPr>
            <a:lvl9pPr>
              <a:defRPr sz="2079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9505551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42804844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7" y="503978"/>
            <a:ext cx="3448389" cy="1763924"/>
          </a:xfrm>
        </p:spPr>
        <p:txBody>
          <a:bodyPr anchor="b"/>
          <a:lstStyle>
            <a:lvl1pPr>
              <a:defRPr sz="3325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7"/>
            <a:ext cx="5412730" cy="5372269"/>
          </a:xfrm>
        </p:spPr>
        <p:txBody>
          <a:bodyPr anchor="t"/>
          <a:lstStyle>
            <a:lvl1pPr marL="0" indent="0">
              <a:buNone/>
              <a:defRPr sz="3325"/>
            </a:lvl1pPr>
            <a:lvl2pPr marL="475071" indent="0">
              <a:buNone/>
              <a:defRPr sz="2909"/>
            </a:lvl2pPr>
            <a:lvl3pPr marL="950143" indent="0">
              <a:buNone/>
              <a:defRPr sz="2495"/>
            </a:lvl3pPr>
            <a:lvl4pPr marL="1425214" indent="0">
              <a:buNone/>
              <a:defRPr sz="2079"/>
            </a:lvl4pPr>
            <a:lvl5pPr marL="1900286" indent="0">
              <a:buNone/>
              <a:defRPr sz="2079"/>
            </a:lvl5pPr>
            <a:lvl6pPr marL="2375357" indent="0">
              <a:buNone/>
              <a:defRPr sz="2079"/>
            </a:lvl6pPr>
            <a:lvl7pPr marL="2850428" indent="0">
              <a:buNone/>
              <a:defRPr sz="2079"/>
            </a:lvl7pPr>
            <a:lvl8pPr marL="3325500" indent="0">
              <a:buNone/>
              <a:defRPr sz="2079"/>
            </a:lvl8pPr>
            <a:lvl9pPr marL="3800571" indent="0">
              <a:buNone/>
              <a:defRPr sz="2079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7" y="2267902"/>
            <a:ext cx="3448389" cy="4201570"/>
          </a:xfrm>
        </p:spPr>
        <p:txBody>
          <a:bodyPr/>
          <a:lstStyle>
            <a:lvl1pPr marL="0" indent="0">
              <a:buNone/>
              <a:defRPr sz="1663"/>
            </a:lvl1pPr>
            <a:lvl2pPr marL="475071" indent="0">
              <a:buNone/>
              <a:defRPr sz="1455"/>
            </a:lvl2pPr>
            <a:lvl3pPr marL="950143" indent="0">
              <a:buNone/>
              <a:defRPr sz="1247"/>
            </a:lvl3pPr>
            <a:lvl4pPr marL="1425214" indent="0">
              <a:buNone/>
              <a:defRPr sz="1038"/>
            </a:lvl4pPr>
            <a:lvl5pPr marL="1900286" indent="0">
              <a:buNone/>
              <a:defRPr sz="1038"/>
            </a:lvl5pPr>
            <a:lvl6pPr marL="2375357" indent="0">
              <a:buNone/>
              <a:defRPr sz="1038"/>
            </a:lvl6pPr>
            <a:lvl7pPr marL="2850428" indent="0">
              <a:buNone/>
              <a:defRPr sz="1038"/>
            </a:lvl7pPr>
            <a:lvl8pPr marL="3325500" indent="0">
              <a:buNone/>
              <a:defRPr sz="1038"/>
            </a:lvl8pPr>
            <a:lvl9pPr marL="3800571" indent="0">
              <a:buNone/>
              <a:defRPr sz="1038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9418960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06910941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51331" y="402485"/>
            <a:ext cx="2305422" cy="6406475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35064" y="402485"/>
            <a:ext cx="6782619" cy="6406475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6573193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9495" y="1884671"/>
            <a:ext cx="9221689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9495" y="5059035"/>
            <a:ext cx="9221689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/>
                </a:solidFill>
              </a:defRPr>
            </a:lvl1pPr>
            <a:lvl2pPr marL="503955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09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864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1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773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727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68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63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356692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35063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412731" y="2012414"/>
            <a:ext cx="4544021" cy="4796544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636306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402484"/>
            <a:ext cx="9221689" cy="1461188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8" y="1853172"/>
            <a:ext cx="4523137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6458" y="2761381"/>
            <a:ext cx="4523137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12732" y="1853172"/>
            <a:ext cx="4545413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55" indent="0">
              <a:buNone/>
              <a:defRPr sz="2205" b="1"/>
            </a:lvl2pPr>
            <a:lvl3pPr marL="1007909" indent="0">
              <a:buNone/>
              <a:defRPr sz="1984" b="1"/>
            </a:lvl3pPr>
            <a:lvl4pPr marL="1511864" indent="0">
              <a:buNone/>
              <a:defRPr sz="1764" b="1"/>
            </a:lvl4pPr>
            <a:lvl5pPr marL="2015818" indent="0">
              <a:buNone/>
              <a:defRPr sz="1764" b="1"/>
            </a:lvl5pPr>
            <a:lvl6pPr marL="2519773" indent="0">
              <a:buNone/>
              <a:defRPr sz="1764" b="1"/>
            </a:lvl6pPr>
            <a:lvl7pPr marL="3023727" indent="0">
              <a:buNone/>
              <a:defRPr sz="1764" b="1"/>
            </a:lvl7pPr>
            <a:lvl8pPr marL="3527682" indent="0">
              <a:buNone/>
              <a:defRPr sz="1764" b="1"/>
            </a:lvl8pPr>
            <a:lvl9pPr marL="4031636" indent="0">
              <a:buNone/>
              <a:defRPr sz="1764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12732" y="2761381"/>
            <a:ext cx="4545413" cy="4061576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8640381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5539247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19445362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45413" y="1088456"/>
            <a:ext cx="5412730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4118219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5" y="503978"/>
            <a:ext cx="3448389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1088456"/>
            <a:ext cx="5412730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55" indent="0">
              <a:buNone/>
              <a:defRPr sz="3086"/>
            </a:lvl2pPr>
            <a:lvl3pPr marL="1007909" indent="0">
              <a:buNone/>
              <a:defRPr sz="2646"/>
            </a:lvl3pPr>
            <a:lvl4pPr marL="1511864" indent="0">
              <a:buNone/>
              <a:defRPr sz="2205"/>
            </a:lvl4pPr>
            <a:lvl5pPr marL="2015818" indent="0">
              <a:buNone/>
              <a:defRPr sz="2205"/>
            </a:lvl5pPr>
            <a:lvl6pPr marL="2519773" indent="0">
              <a:buNone/>
              <a:defRPr sz="2205"/>
            </a:lvl6pPr>
            <a:lvl7pPr marL="3023727" indent="0">
              <a:buNone/>
              <a:defRPr sz="2205"/>
            </a:lvl7pPr>
            <a:lvl8pPr marL="3527682" indent="0">
              <a:buNone/>
              <a:defRPr sz="2205"/>
            </a:lvl8pPr>
            <a:lvl9pPr marL="4031636" indent="0">
              <a:buNone/>
              <a:defRPr sz="2205"/>
            </a:lvl9pPr>
          </a:lstStyle>
          <a:p>
            <a:r>
              <a:rPr lang="en-GB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6455" y="2267902"/>
            <a:ext cx="3448389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55" indent="0">
              <a:buNone/>
              <a:defRPr sz="1543"/>
            </a:lvl2pPr>
            <a:lvl3pPr marL="1007909" indent="0">
              <a:buNone/>
              <a:defRPr sz="1323"/>
            </a:lvl3pPr>
            <a:lvl4pPr marL="1511864" indent="0">
              <a:buNone/>
              <a:defRPr sz="1102"/>
            </a:lvl4pPr>
            <a:lvl5pPr marL="2015818" indent="0">
              <a:buNone/>
              <a:defRPr sz="1102"/>
            </a:lvl5pPr>
            <a:lvl6pPr marL="2519773" indent="0">
              <a:buNone/>
              <a:defRPr sz="1102"/>
            </a:lvl6pPr>
            <a:lvl7pPr marL="3023727" indent="0">
              <a:buNone/>
              <a:defRPr sz="1102"/>
            </a:lvl7pPr>
            <a:lvl8pPr marL="3527682" indent="0">
              <a:buNone/>
              <a:defRPr sz="1102"/>
            </a:lvl8pPr>
            <a:lvl9pPr marL="4031636" indent="0">
              <a:buNone/>
              <a:defRPr sz="1102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M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902936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1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1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35624309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007909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77" indent="-251977" algn="l" defTabSz="1007909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3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886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841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795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750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704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659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613" indent="-251977" algn="l" defTabSz="1007909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55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09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864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18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773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727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682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636" algn="l" defTabSz="1007909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35064" y="402484"/>
            <a:ext cx="9221689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4" y="2012414"/>
            <a:ext cx="9221689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061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83A13F-C50E-694B-A728-B7B2602E13B6}" type="datetimeFigureOut">
              <a:rPr lang="en-MK" smtClean="0"/>
              <a:t>09/15/2025</a:t>
            </a:fld>
            <a:endParaRPr lang="en-M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41665" y="7006702"/>
            <a:ext cx="360848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M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51094" y="7006702"/>
            <a:ext cx="2405658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47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AD9E27-58D0-6C4D-AA9D-7553C3D5B6E4}" type="slidenum">
              <a:rPr lang="en-MK" smtClean="0"/>
              <a:t>‹Nr.›</a:t>
            </a:fld>
            <a:endParaRPr lang="en-MK"/>
          </a:p>
        </p:txBody>
      </p:sp>
    </p:spTree>
    <p:extLst>
      <p:ext uri="{BB962C8B-B14F-4D97-AF65-F5344CB8AC3E}">
        <p14:creationId xmlns:p14="http://schemas.microsoft.com/office/powerpoint/2010/main" val="22769138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50143" rtl="0" eaLnBrk="1" latinLnBrk="0" hangingPunct="1">
        <a:lnSpc>
          <a:spcPct val="90000"/>
        </a:lnSpc>
        <a:spcBef>
          <a:spcPct val="0"/>
        </a:spcBef>
        <a:buNone/>
        <a:defRPr sz="45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37536" indent="-237536" algn="l" defTabSz="950143" rtl="0" eaLnBrk="1" latinLnBrk="0" hangingPunct="1">
        <a:lnSpc>
          <a:spcPct val="90000"/>
        </a:lnSpc>
        <a:spcBef>
          <a:spcPts val="1038"/>
        </a:spcBef>
        <a:buFont typeface="Arial" panose="020B0604020202020204" pitchFamily="34" charset="0"/>
        <a:buChar char="•"/>
        <a:defRPr sz="2909" kern="1200">
          <a:solidFill>
            <a:schemeClr val="tx1"/>
          </a:solidFill>
          <a:latin typeface="+mn-lt"/>
          <a:ea typeface="+mn-ea"/>
          <a:cs typeface="+mn-cs"/>
        </a:defRPr>
      </a:lvl1pPr>
      <a:lvl2pPr marL="7126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495" kern="1200">
          <a:solidFill>
            <a:schemeClr val="tx1"/>
          </a:solidFill>
          <a:latin typeface="+mn-lt"/>
          <a:ea typeface="+mn-ea"/>
          <a:cs typeface="+mn-cs"/>
        </a:defRPr>
      </a:lvl2pPr>
      <a:lvl3pPr marL="1187679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2079" kern="1200">
          <a:solidFill>
            <a:schemeClr val="tx1"/>
          </a:solidFill>
          <a:latin typeface="+mn-lt"/>
          <a:ea typeface="+mn-ea"/>
          <a:cs typeface="+mn-cs"/>
        </a:defRPr>
      </a:lvl3pPr>
      <a:lvl4pPr marL="166275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2137820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61289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3087963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563035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4038106" indent="-237536" algn="l" defTabSz="950143" rtl="0" eaLnBrk="1" latinLnBrk="0" hangingPunct="1">
        <a:lnSpc>
          <a:spcPct val="90000"/>
        </a:lnSpc>
        <a:spcBef>
          <a:spcPts val="519"/>
        </a:spcBef>
        <a:buFont typeface="Arial" panose="020B0604020202020204" pitchFamily="34" charset="0"/>
        <a:buChar char="•"/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1pPr>
      <a:lvl2pPr marL="4750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2pPr>
      <a:lvl3pPr marL="950143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3pPr>
      <a:lvl4pPr marL="1425214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4pPr>
      <a:lvl5pPr marL="1900286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5pPr>
      <a:lvl6pPr marL="2375357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6pPr>
      <a:lvl7pPr marL="2850428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7pPr>
      <a:lvl8pPr marL="3325500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8pPr>
      <a:lvl9pPr marL="3800571" algn="l" defTabSz="950143" rtl="0" eaLnBrk="1" latinLnBrk="0" hangingPunct="1">
        <a:defRPr sz="187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35064" y="515460"/>
            <a:ext cx="9221689" cy="1461188"/>
          </a:xfrm>
        </p:spPr>
        <p:txBody>
          <a:bodyPr/>
          <a:lstStyle/>
          <a:p>
            <a:r>
              <a:rPr lang="de-DE" dirty="0">
                <a:latin typeface="TT Fors Bold" panose="020B0003030001020000" pitchFamily="34" charset="0"/>
              </a:rPr>
              <a:t>Druckhinweise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36186" y="992247"/>
            <a:ext cx="4294961" cy="2867374"/>
          </a:xfrm>
          <a:prstGeom prst="rect">
            <a:avLst/>
          </a:prstGeom>
        </p:spPr>
      </p:pic>
      <p:sp>
        <p:nvSpPr>
          <p:cNvPr id="7" name="Rechteck 6"/>
          <p:cNvSpPr/>
          <p:nvPr/>
        </p:nvSpPr>
        <p:spPr>
          <a:xfrm>
            <a:off x="7042150" y="1631950"/>
            <a:ext cx="1308100" cy="330200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7270750" y="2136300"/>
            <a:ext cx="584200" cy="21807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6035006" y="2365730"/>
            <a:ext cx="1235744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6652878" y="2932109"/>
            <a:ext cx="617872" cy="162799"/>
          </a:xfrm>
          <a:prstGeom prst="rect">
            <a:avLst/>
          </a:pr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789A18BC-C8BF-4AAF-88D6-3FCC768FDAA6}"/>
              </a:ext>
            </a:extLst>
          </p:cNvPr>
          <p:cNvSpPr txBox="1">
            <a:spLocks/>
          </p:cNvSpPr>
          <p:nvPr/>
        </p:nvSpPr>
        <p:spPr>
          <a:xfrm>
            <a:off x="815390" y="2172249"/>
            <a:ext cx="4530515" cy="4695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51977" indent="-251977" algn="l" defTabSz="1007909" rtl="0" eaLnBrk="1" latinLnBrk="0" hangingPunct="1">
              <a:lnSpc>
                <a:spcPct val="90000"/>
              </a:lnSpc>
              <a:spcBef>
                <a:spcPts val="1102"/>
              </a:spcBef>
              <a:buFont typeface="Arial" panose="020B0604020202020204" pitchFamily="34" charset="0"/>
              <a:buChar char="•"/>
              <a:defRPr sz="308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55931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64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59886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22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763841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267795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71750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75704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779659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283613" indent="-251977" algn="l" defTabSz="1007909" rtl="0" eaLnBrk="1" latinLnBrk="0" hangingPunct="1">
              <a:lnSpc>
                <a:spcPct val="90000"/>
              </a:lnSpc>
              <a:spcBef>
                <a:spcPts val="551"/>
              </a:spcBef>
              <a:buFont typeface="Arial" panose="020B0604020202020204" pitchFamily="34" charset="0"/>
              <a:buChar char="•"/>
              <a:defRPr sz="198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100" dirty="0">
                <a:latin typeface="TT Fors" panose="020B0003030001020000" pitchFamily="34" charset="0"/>
              </a:rPr>
              <a:t>Papier: Verwenden Sie schweres Papier (z. B. 250 g).</a:t>
            </a:r>
          </a:p>
          <a:p>
            <a:r>
              <a:rPr lang="de-DE" sz="2100" dirty="0">
                <a:latin typeface="TT Fors" panose="020B0003030001020000" pitchFamily="34" charset="0"/>
              </a:rPr>
              <a:t>Hinweis S. 2: Drucken Sie auf DIN A4, 1 Seite pro Blatt</a:t>
            </a:r>
          </a:p>
          <a:p>
            <a:r>
              <a:rPr lang="de-DE" sz="2100" dirty="0">
                <a:latin typeface="TT Fors" panose="020B0003030001020000" pitchFamily="34" charset="0"/>
              </a:rPr>
              <a:t>Hinweise S. 3-8 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Einseitiger Druck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2 Seiten pro Blatt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Falten Sie die bedruckten Blätter in der Mitte und schneiden Sie gegebenenfalls die Druckränder ab.</a:t>
            </a:r>
          </a:p>
          <a:p>
            <a:pPr lvl="1"/>
            <a:r>
              <a:rPr lang="de-DE" sz="2100" dirty="0">
                <a:latin typeface="TT Fors" panose="020B0003030001020000" pitchFamily="34" charset="0"/>
              </a:rPr>
              <a:t>Das Ergebnis sind gefaltete Schilder.</a:t>
            </a:r>
          </a:p>
        </p:txBody>
      </p:sp>
      <p:pic>
        <p:nvPicPr>
          <p:cNvPr id="12" name="Grafik 11">
            <a:extLst>
              <a:ext uri="{FF2B5EF4-FFF2-40B4-BE49-F238E27FC236}">
                <a16:creationId xmlns:a16="http://schemas.microsoft.com/office/drawing/2014/main" id="{AFB0E2E5-B741-461A-B59C-BAB1FBD48E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44146" y="2570631"/>
            <a:ext cx="925939" cy="6571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8646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1CF0C7F-6232-46E6-10AD-251EA2DC6C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1489" y="1227068"/>
            <a:ext cx="7025411" cy="70254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9B87E5-430D-B732-9DEE-45FFAB85963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514626" y="795402"/>
            <a:ext cx="3507326" cy="3513967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BD0461F-A08C-A5F6-7B50-B3117BBB5B59}"/>
              </a:ext>
            </a:extLst>
          </p:cNvPr>
          <p:cNvSpPr txBox="1"/>
          <p:nvPr/>
        </p:nvSpPr>
        <p:spPr>
          <a:xfrm>
            <a:off x="1202660" y="1576583"/>
            <a:ext cx="5133485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400"/>
              </a:lnSpc>
              <a:defRPr/>
            </a:pPr>
            <a:r>
              <a:rPr lang="de-DE" sz="5400" b="1" dirty="0">
                <a:solidFill>
                  <a:srgbClr val="F5DF4D"/>
                </a:solidFill>
                <a:latin typeface="TT Fors Bold" panose="020B0003030001020000" pitchFamily="34" charset="0"/>
              </a:rPr>
              <a:t>Global denken, </a:t>
            </a:r>
            <a:br>
              <a:rPr lang="de-DE" sz="5400" b="1" dirty="0">
                <a:solidFill>
                  <a:srgbClr val="F5DF4D"/>
                </a:solidFill>
                <a:latin typeface="TT Fors Bold" panose="020B0003030001020000" pitchFamily="34" charset="0"/>
              </a:rPr>
            </a:br>
            <a:r>
              <a:rPr lang="de-DE" sz="5400" b="1" dirty="0">
                <a:solidFill>
                  <a:srgbClr val="F5DF4D"/>
                </a:solidFill>
                <a:latin typeface="TT Fors Bold" panose="020B0003030001020000" pitchFamily="34" charset="0"/>
              </a:rPr>
              <a:t>fair handeln </a:t>
            </a:r>
            <a:endParaRPr kumimoji="0" lang="en-US" sz="5400" b="1" i="0" u="none" strike="noStrike" kern="1200" cap="none" spc="0" normalizeH="0" baseline="0" noProof="0" dirty="0">
              <a:ln>
                <a:noFill/>
              </a:ln>
              <a:solidFill>
                <a:srgbClr val="F5DF4D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4" name="Textfeld 3">
            <a:extLst>
              <a:ext uri="{FF2B5EF4-FFF2-40B4-BE49-F238E27FC236}">
                <a16:creationId xmlns:a16="http://schemas.microsoft.com/office/drawing/2014/main" id="{170909CD-57E2-27A2-2570-E9F8FB86ED15}"/>
              </a:ext>
            </a:extLst>
          </p:cNvPr>
          <p:cNvSpPr txBox="1"/>
          <p:nvPr/>
        </p:nvSpPr>
        <p:spPr>
          <a:xfrm>
            <a:off x="709522" y="4491419"/>
            <a:ext cx="7104442" cy="2308324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lvl="0">
              <a:defRPr/>
            </a:pPr>
            <a:r>
              <a:rPr lang="de-DE" sz="2400" dirty="0">
                <a:solidFill>
                  <a:prstClr val="white"/>
                </a:solidFill>
                <a:latin typeface="TT Fors Bold" panose="020B0003030001020000" pitchFamily="34" charset="0"/>
              </a:rPr>
              <a:t>Bei der Arbeit sagt euch eure*euer Chef*in:</a:t>
            </a:r>
          </a:p>
          <a:p>
            <a:pPr lvl="0">
              <a:defRPr/>
            </a:pPr>
            <a:r>
              <a:rPr lang="de-DE" sz="2400" dirty="0">
                <a:solidFill>
                  <a:prstClr val="white"/>
                </a:solidFill>
                <a:latin typeface="TT Fors Bold" panose="020B0003030001020000" pitchFamily="34" charset="0"/>
              </a:rPr>
              <a:t>„Kauft 250 Arbeitsshirts für unsere Mitarbeiter*innen!“ Schaut euch an, wie die T-Shirts gemacht werden – und überlegt dann, was ihr verbessern wollt. Stellt eure*m Chef*in eure Idee vor.</a:t>
            </a: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F57EF86-5FD8-0249-8403-EC70CD5D9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9064736">
            <a:off x="7888918" y="3013759"/>
            <a:ext cx="2564280" cy="2393329"/>
          </a:xfrm>
          <a:prstGeom prst="rect">
            <a:avLst/>
          </a:prstGeom>
        </p:spPr>
      </p:pic>
      <p:sp>
        <p:nvSpPr>
          <p:cNvPr id="11" name="Rechteck 10">
            <a:extLst>
              <a:ext uri="{FF2B5EF4-FFF2-40B4-BE49-F238E27FC236}">
                <a16:creationId xmlns:a16="http://schemas.microsoft.com/office/drawing/2014/main" id="{F4C021FE-6CA4-4F50-9969-31017EDE1C8C}"/>
              </a:ext>
            </a:extLst>
          </p:cNvPr>
          <p:cNvSpPr/>
          <p:nvPr/>
        </p:nvSpPr>
        <p:spPr>
          <a:xfrm>
            <a:off x="8319000" y="3424621"/>
            <a:ext cx="191843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de-DE" sz="1600" dirty="0">
                <a:solidFill>
                  <a:srgbClr val="BB244A"/>
                </a:solidFill>
                <a:latin typeface="TT Fors Bold" panose="020B0003030001020000" pitchFamily="34" charset="0"/>
              </a:rPr>
              <a:t>Denk daran:</a:t>
            </a:r>
            <a:r>
              <a:rPr kumimoji="0" lang="de-DE" sz="1600" b="0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" panose="020B0003030001020000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de-DE" sz="1600" dirty="0">
                <a:solidFill>
                  <a:srgbClr val="BB244A"/>
                </a:solidFill>
                <a:latin typeface="TT Fors" panose="020B0003030001020000" pitchFamily="34" charset="0"/>
              </a:rPr>
              <a:t>Nachhaltigkeit im Beruf hat positive Auswirkungen auf globaler Ebene.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27221A3-89EC-224B-972E-DE41806919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36474" y="5593810"/>
            <a:ext cx="1195683" cy="1392843"/>
          </a:xfrm>
          <a:prstGeom prst="rect">
            <a:avLst/>
          </a:prstGeom>
        </p:spPr>
      </p:pic>
      <p:pic>
        <p:nvPicPr>
          <p:cNvPr id="10" name="Grafik 9" descr="Ein Bild, das Kleidung, Sportshirt, T-Shirt, oben enthält.&#10;&#10;Automatisch generierte Beschreibung">
            <a:extLst>
              <a:ext uri="{FF2B5EF4-FFF2-40B4-BE49-F238E27FC236}">
                <a16:creationId xmlns:a16="http://schemas.microsoft.com/office/drawing/2014/main" id="{A41F1A45-5B2E-41AC-89B6-F33753A266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194972">
            <a:off x="5627751" y="110348"/>
            <a:ext cx="3251730" cy="32669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607231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553119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ihandform: Form 12">
            <a:extLst>
              <a:ext uri="{FF2B5EF4-FFF2-40B4-BE49-F238E27FC236}">
                <a16:creationId xmlns:a16="http://schemas.microsoft.com/office/drawing/2014/main" id="{6C8A9CF6-9CB9-425F-B545-D33CB7E4B0FC}"/>
              </a:ext>
            </a:extLst>
          </p:cNvPr>
          <p:cNvSpPr/>
          <p:nvPr/>
        </p:nvSpPr>
        <p:spPr>
          <a:xfrm>
            <a:off x="3108960" y="6636648"/>
            <a:ext cx="6751320" cy="465192"/>
          </a:xfrm>
          <a:custGeom>
            <a:avLst/>
            <a:gdLst>
              <a:gd name="connsiteX0" fmla="*/ 0 w 7520940"/>
              <a:gd name="connsiteY0" fmla="*/ 465192 h 465192"/>
              <a:gd name="connsiteX1" fmla="*/ 1051560 w 7520940"/>
              <a:gd name="connsiteY1" fmla="*/ 244212 h 465192"/>
              <a:gd name="connsiteX2" fmla="*/ 1943100 w 7520940"/>
              <a:gd name="connsiteY2" fmla="*/ 312792 h 465192"/>
              <a:gd name="connsiteX3" fmla="*/ 3268980 w 7520940"/>
              <a:gd name="connsiteY3" fmla="*/ 267072 h 465192"/>
              <a:gd name="connsiteX4" fmla="*/ 4404360 w 7520940"/>
              <a:gd name="connsiteY4" fmla="*/ 7992 h 465192"/>
              <a:gd name="connsiteX5" fmla="*/ 5364480 w 7520940"/>
              <a:gd name="connsiteY5" fmla="*/ 84192 h 465192"/>
              <a:gd name="connsiteX6" fmla="*/ 6400800 w 7520940"/>
              <a:gd name="connsiteY6" fmla="*/ 267072 h 465192"/>
              <a:gd name="connsiteX7" fmla="*/ 7520940 w 7520940"/>
              <a:gd name="connsiteY7" fmla="*/ 152772 h 465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520940" h="465192">
                <a:moveTo>
                  <a:pt x="0" y="465192"/>
                </a:moveTo>
                <a:cubicBezTo>
                  <a:pt x="363855" y="367402"/>
                  <a:pt x="727710" y="269612"/>
                  <a:pt x="1051560" y="244212"/>
                </a:cubicBezTo>
                <a:cubicBezTo>
                  <a:pt x="1375410" y="218812"/>
                  <a:pt x="1573530" y="308982"/>
                  <a:pt x="1943100" y="312792"/>
                </a:cubicBezTo>
                <a:cubicBezTo>
                  <a:pt x="2312670" y="316602"/>
                  <a:pt x="2858770" y="317872"/>
                  <a:pt x="3268980" y="267072"/>
                </a:cubicBezTo>
                <a:cubicBezTo>
                  <a:pt x="3679190" y="216272"/>
                  <a:pt x="4055110" y="38472"/>
                  <a:pt x="4404360" y="7992"/>
                </a:cubicBezTo>
                <a:cubicBezTo>
                  <a:pt x="4753610" y="-22488"/>
                  <a:pt x="5031740" y="41012"/>
                  <a:pt x="5364480" y="84192"/>
                </a:cubicBezTo>
                <a:cubicBezTo>
                  <a:pt x="5697220" y="127372"/>
                  <a:pt x="6041390" y="255642"/>
                  <a:pt x="6400800" y="267072"/>
                </a:cubicBezTo>
                <a:cubicBezTo>
                  <a:pt x="6760210" y="278502"/>
                  <a:pt x="7140575" y="215637"/>
                  <a:pt x="7520940" y="152772"/>
                </a:cubicBezTo>
              </a:path>
            </a:pathLst>
          </a:custGeom>
          <a:noFill/>
          <a:ln w="28575"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30991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30996"/>
            <a:r>
              <a:rPr lang="en-US" sz="5400" b="1" dirty="0" err="1">
                <a:solidFill>
                  <a:srgbClr val="BB244A"/>
                </a:solidFill>
                <a:latin typeface="TT Fors Bold" panose="020B0003030001020000" pitchFamily="34" charset="0"/>
              </a:rPr>
              <a:t>Analysiert</a:t>
            </a:r>
            <a:r>
              <a:rPr lang="en-US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: </a:t>
            </a:r>
          </a:p>
          <a:p>
            <a:pPr defTabSz="430996"/>
            <a:r>
              <a:rPr lang="de-DE" sz="4713" b="1" dirty="0">
                <a:solidFill>
                  <a:srgbClr val="BB244A"/>
                </a:solidFill>
                <a:latin typeface="TT Fors" panose="020B0003030001020000" pitchFamily="34" charset="0"/>
              </a:rPr>
              <a:t>Wie und wo werden die Shirts gemacht?</a:t>
            </a:r>
          </a:p>
          <a:p>
            <a:pPr defTabSz="430996"/>
            <a:endParaRPr lang="en-US" sz="4713" b="1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30996"/>
            <a:r>
              <a:rPr lang="en-GB" sz="10841" b="1" dirty="0">
                <a:solidFill>
                  <a:srgbClr val="BB244A"/>
                </a:solidFill>
                <a:latin typeface="TT Fors Bold" panose="020B0003030001020000" pitchFamily="34" charset="0"/>
              </a:rPr>
              <a:t>1</a:t>
            </a:r>
            <a:endParaRPr lang="en-MK" sz="10841" b="1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FB76C525-A61B-46C4-9F43-7DBDE70184EF}"/>
              </a:ext>
            </a:extLst>
          </p:cNvPr>
          <p:cNvSpPr txBox="1"/>
          <p:nvPr/>
        </p:nvSpPr>
        <p:spPr>
          <a:xfrm>
            <a:off x="817755" y="3531397"/>
            <a:ext cx="929457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de-DE" sz="2400" dirty="0">
                <a:solidFill>
                  <a:srgbClr val="BB244A"/>
                </a:solidFill>
                <a:latin typeface="TT Fors" panose="020B0003030001020000" pitchFamily="34" charset="0"/>
              </a:rPr>
              <a:t>Die runden Schilder zeigen die Schritte bei der Herstellung eines T-Shirts.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Ordnet die Schritte in der richtigen Reihenfolge an.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Entscheidet euch für ein Transportmittel.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400" dirty="0">
                <a:solidFill>
                  <a:srgbClr val="BB244A"/>
                </a:solidFill>
                <a:latin typeface="TT Fors Bold" panose="020B0003030001020000" pitchFamily="34" charset="0"/>
              </a:rPr>
              <a:t>Schaut euch die negativen Auswirkungen in anderen Teilen der Welt an.</a:t>
            </a:r>
            <a:endParaRPr lang="en-US" sz="2400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0EB6DE00-E854-4B62-A431-5B6E544D1014}"/>
              </a:ext>
            </a:extLst>
          </p:cNvPr>
          <p:cNvSpPr/>
          <p:nvPr/>
        </p:nvSpPr>
        <p:spPr>
          <a:xfrm>
            <a:off x="2661868" y="6888108"/>
            <a:ext cx="1161143" cy="404624"/>
          </a:xfrm>
          <a:prstGeom prst="ellipse">
            <a:avLst/>
          </a:prstGeom>
          <a:solidFill>
            <a:srgbClr val="6BCBDE"/>
          </a:solidFill>
          <a:ln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5C33F791-AB57-437A-981D-33867A1D9F5B}"/>
              </a:ext>
            </a:extLst>
          </p:cNvPr>
          <p:cNvSpPr/>
          <p:nvPr/>
        </p:nvSpPr>
        <p:spPr>
          <a:xfrm>
            <a:off x="4583804" y="6719027"/>
            <a:ext cx="1161143" cy="404624"/>
          </a:xfrm>
          <a:prstGeom prst="ellipse">
            <a:avLst/>
          </a:prstGeom>
          <a:solidFill>
            <a:srgbClr val="6BCBDE"/>
          </a:solidFill>
          <a:ln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Ellipse 7">
            <a:extLst>
              <a:ext uri="{FF2B5EF4-FFF2-40B4-BE49-F238E27FC236}">
                <a16:creationId xmlns:a16="http://schemas.microsoft.com/office/drawing/2014/main" id="{7E53C429-BAE8-42BB-A7E6-886B67EEDA94}"/>
              </a:ext>
            </a:extLst>
          </p:cNvPr>
          <p:cNvSpPr/>
          <p:nvPr/>
        </p:nvSpPr>
        <p:spPr>
          <a:xfrm>
            <a:off x="6380931" y="6520621"/>
            <a:ext cx="1161143" cy="404624"/>
          </a:xfrm>
          <a:prstGeom prst="ellipse">
            <a:avLst/>
          </a:prstGeom>
          <a:solidFill>
            <a:srgbClr val="6BCBDE"/>
          </a:solidFill>
          <a:ln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428DC18-E27B-4C3B-B555-26BFC3A00EAD}"/>
              </a:ext>
            </a:extLst>
          </p:cNvPr>
          <p:cNvSpPr/>
          <p:nvPr/>
        </p:nvSpPr>
        <p:spPr>
          <a:xfrm>
            <a:off x="8436346" y="6697216"/>
            <a:ext cx="1161143" cy="404624"/>
          </a:xfrm>
          <a:prstGeom prst="ellipse">
            <a:avLst/>
          </a:prstGeom>
          <a:solidFill>
            <a:srgbClr val="6BCBDE"/>
          </a:solidFill>
          <a:ln>
            <a:solidFill>
              <a:srgbClr val="BB244A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 descr="Ein Bild, das Kleidung, Sportshirt, T-Shirt, oben enthält.&#10;&#10;KI-generierte Inhalte können fehlerhaft sein.">
            <a:extLst>
              <a:ext uri="{FF2B5EF4-FFF2-40B4-BE49-F238E27FC236}">
                <a16:creationId xmlns:a16="http://schemas.microsoft.com/office/drawing/2014/main" id="{208C755A-29A3-4A1E-97F4-880E290DB5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6546" y="6715819"/>
            <a:ext cx="319780" cy="3544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3771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23473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352288" y="818228"/>
            <a:ext cx="6808777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30996"/>
            <a:r>
              <a:rPr lang="de-DE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Was könnt ihr besser machen?</a:t>
            </a:r>
            <a:endParaRPr lang="en-US" sz="5400" b="1" dirty="0">
              <a:solidFill>
                <a:srgbClr val="BB244A"/>
              </a:solidFill>
              <a:latin typeface="TT Fors Bold" panose="020B0003030001020000" pitchFamily="34" charset="0"/>
            </a:endParaRPr>
          </a:p>
          <a:p>
            <a:r>
              <a:rPr lang="de-DE" sz="2800" dirty="0">
                <a:solidFill>
                  <a:srgbClr val="BB244A"/>
                </a:solidFill>
                <a:latin typeface="TT Fors" panose="020B0003030001020000" pitchFamily="34" charset="0"/>
              </a:rPr>
              <a:t>Besser für die Umwelt. Und besser für die Arbeiter*innen: Verbessert die Produktionskette.</a:t>
            </a:r>
          </a:p>
          <a:p>
            <a:pPr lvl="0" defTabSz="430996"/>
            <a:endParaRPr lang="en-US" sz="28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2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15" name="TextBox 5">
            <a:extLst>
              <a:ext uri="{FF2B5EF4-FFF2-40B4-BE49-F238E27FC236}">
                <a16:creationId xmlns:a16="http://schemas.microsoft.com/office/drawing/2014/main" id="{7BF53460-7E88-4D8C-8955-673E81D0D44F}"/>
              </a:ext>
            </a:extLst>
          </p:cNvPr>
          <p:cNvSpPr txBox="1"/>
          <p:nvPr/>
        </p:nvSpPr>
        <p:spPr>
          <a:xfrm>
            <a:off x="638061" y="4313814"/>
            <a:ext cx="9401866" cy="2122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sz="2600" dirty="0">
                <a:solidFill>
                  <a:srgbClr val="BB244A"/>
                </a:solidFill>
                <a:latin typeface="TT Fors" panose="020B0003030001020000" pitchFamily="34" charset="0"/>
              </a:rPr>
              <a:t>Die Kärtchen sind Maßnahmen, um die Produktion zu verbessern.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600" b="1" dirty="0">
                <a:solidFill>
                  <a:srgbClr val="BB244A"/>
                </a:solidFill>
                <a:latin typeface="TT Fors Bold" panose="020B0003030001020000" pitchFamily="34" charset="0"/>
              </a:rPr>
              <a:t>Sucht euch Kärtchen        aus, die ihr nehmen wollt.</a:t>
            </a:r>
          </a:p>
          <a:p>
            <a:pPr marL="457200" indent="-457200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600" b="1" dirty="0">
                <a:solidFill>
                  <a:srgbClr val="BB244A"/>
                </a:solidFill>
                <a:latin typeface="TT Fors Bold" panose="020B0003030001020000" pitchFamily="34" charset="0"/>
              </a:rPr>
              <a:t>Legt sie an die richtige Stelle in einer Reihe.</a:t>
            </a:r>
          </a:p>
        </p:txBody>
      </p:sp>
      <p:sp>
        <p:nvSpPr>
          <p:cNvPr id="16" name="Parallelogramm 15">
            <a:extLst>
              <a:ext uri="{FF2B5EF4-FFF2-40B4-BE49-F238E27FC236}">
                <a16:creationId xmlns:a16="http://schemas.microsoft.com/office/drawing/2014/main" id="{F7587C51-3183-419E-B1A2-FF7C7EC7D8E6}"/>
              </a:ext>
            </a:extLst>
          </p:cNvPr>
          <p:cNvSpPr/>
          <p:nvPr/>
        </p:nvSpPr>
        <p:spPr>
          <a:xfrm>
            <a:off x="7304671" y="7045006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7" name="Parallelogramm 16">
            <a:extLst>
              <a:ext uri="{FF2B5EF4-FFF2-40B4-BE49-F238E27FC236}">
                <a16:creationId xmlns:a16="http://schemas.microsoft.com/office/drawing/2014/main" id="{5C6F727C-0B18-4AA7-A097-DC0ED4C6C6C7}"/>
              </a:ext>
            </a:extLst>
          </p:cNvPr>
          <p:cNvSpPr/>
          <p:nvPr/>
        </p:nvSpPr>
        <p:spPr>
          <a:xfrm>
            <a:off x="7896065" y="7045006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8" name="Parallelogramm 17">
            <a:extLst>
              <a:ext uri="{FF2B5EF4-FFF2-40B4-BE49-F238E27FC236}">
                <a16:creationId xmlns:a16="http://schemas.microsoft.com/office/drawing/2014/main" id="{A9D1B2BB-9B67-4D50-9312-9768CC513886}"/>
              </a:ext>
            </a:extLst>
          </p:cNvPr>
          <p:cNvSpPr/>
          <p:nvPr/>
        </p:nvSpPr>
        <p:spPr>
          <a:xfrm>
            <a:off x="9048767" y="6560501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Parallelogramm 18">
            <a:extLst>
              <a:ext uri="{FF2B5EF4-FFF2-40B4-BE49-F238E27FC236}">
                <a16:creationId xmlns:a16="http://schemas.microsoft.com/office/drawing/2014/main" id="{8760BAF5-DA58-4743-9268-BA0C67C31E21}"/>
              </a:ext>
            </a:extLst>
          </p:cNvPr>
          <p:cNvSpPr/>
          <p:nvPr/>
        </p:nvSpPr>
        <p:spPr>
          <a:xfrm>
            <a:off x="9667467" y="6560501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0" name="Parallelogramm 19">
            <a:extLst>
              <a:ext uri="{FF2B5EF4-FFF2-40B4-BE49-F238E27FC236}">
                <a16:creationId xmlns:a16="http://schemas.microsoft.com/office/drawing/2014/main" id="{38AD3267-4B26-470D-8F7F-21D295FFC13C}"/>
              </a:ext>
            </a:extLst>
          </p:cNvPr>
          <p:cNvSpPr/>
          <p:nvPr/>
        </p:nvSpPr>
        <p:spPr>
          <a:xfrm>
            <a:off x="7704879" y="6580641"/>
            <a:ext cx="811632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1" name="Parallelogramm 20">
            <a:extLst>
              <a:ext uri="{FF2B5EF4-FFF2-40B4-BE49-F238E27FC236}">
                <a16:creationId xmlns:a16="http://schemas.microsoft.com/office/drawing/2014/main" id="{F45EBC14-9A5A-483D-B742-189E08C8F5A7}"/>
              </a:ext>
            </a:extLst>
          </p:cNvPr>
          <p:cNvSpPr/>
          <p:nvPr/>
        </p:nvSpPr>
        <p:spPr>
          <a:xfrm>
            <a:off x="8712493" y="7007477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Parallelogramm 21">
            <a:extLst>
              <a:ext uri="{FF2B5EF4-FFF2-40B4-BE49-F238E27FC236}">
                <a16:creationId xmlns:a16="http://schemas.microsoft.com/office/drawing/2014/main" id="{FCC4C5E7-A83A-4630-AD8D-15399E6996C4}"/>
              </a:ext>
            </a:extLst>
          </p:cNvPr>
          <p:cNvSpPr/>
          <p:nvPr/>
        </p:nvSpPr>
        <p:spPr>
          <a:xfrm>
            <a:off x="9337558" y="7007745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Parallelogramm 22">
            <a:extLst>
              <a:ext uri="{FF2B5EF4-FFF2-40B4-BE49-F238E27FC236}">
                <a16:creationId xmlns:a16="http://schemas.microsoft.com/office/drawing/2014/main" id="{86C6E629-17DD-427C-AFE5-D5FF742AF653}"/>
              </a:ext>
            </a:extLst>
          </p:cNvPr>
          <p:cNvSpPr/>
          <p:nvPr/>
        </p:nvSpPr>
        <p:spPr>
          <a:xfrm>
            <a:off x="8374425" y="6590541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4" name="Parallelogramm 23">
            <a:extLst>
              <a:ext uri="{FF2B5EF4-FFF2-40B4-BE49-F238E27FC236}">
                <a16:creationId xmlns:a16="http://schemas.microsoft.com/office/drawing/2014/main" id="{6FDD31FF-EBF0-4275-B97C-BA3AFF6D8B17}"/>
              </a:ext>
            </a:extLst>
          </p:cNvPr>
          <p:cNvSpPr/>
          <p:nvPr/>
        </p:nvSpPr>
        <p:spPr>
          <a:xfrm>
            <a:off x="4781184" y="5510416"/>
            <a:ext cx="816428" cy="318088"/>
          </a:xfrm>
          <a:prstGeom prst="parallelogram">
            <a:avLst>
              <a:gd name="adj" fmla="val 94643"/>
            </a:avLst>
          </a:prstGeom>
          <a:solidFill>
            <a:srgbClr val="F5DF4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401382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98427FE-1B3A-B9AB-1BB9-2CB94E90C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31A2CD04-60E8-2C71-F252-B89D606C94F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8750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C3A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AC6BD0E-176D-B863-48D2-9B058860C5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4">
            <a:extLst>
              <a:ext uri="{FF2B5EF4-FFF2-40B4-BE49-F238E27FC236}">
                <a16:creationId xmlns:a16="http://schemas.microsoft.com/office/drawing/2014/main" id="{572988C6-3FA8-476A-88C9-96364522D8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060" y="938974"/>
            <a:ext cx="2606916" cy="2606916"/>
          </a:xfrm>
          <a:prstGeom prst="rect">
            <a:avLst/>
          </a:prstGeom>
        </p:spPr>
      </p:pic>
      <p:sp>
        <p:nvSpPr>
          <p:cNvPr id="11" name="TextBox 4">
            <a:extLst>
              <a:ext uri="{FF2B5EF4-FFF2-40B4-BE49-F238E27FC236}">
                <a16:creationId xmlns:a16="http://schemas.microsoft.com/office/drawing/2014/main" id="{96D42ADA-E79E-4DE5-9549-EF707C7862A7}"/>
              </a:ext>
            </a:extLst>
          </p:cNvPr>
          <p:cNvSpPr txBox="1"/>
          <p:nvPr/>
        </p:nvSpPr>
        <p:spPr>
          <a:xfrm>
            <a:off x="3475658" y="1149825"/>
            <a:ext cx="6808777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5400" b="1" dirty="0">
                <a:solidFill>
                  <a:srgbClr val="BB244A"/>
                </a:solidFill>
                <a:latin typeface="TT Fors Bold" panose="020B0003030001020000" pitchFamily="34" charset="0"/>
              </a:rPr>
              <a:t>Überzeugt die*den Chef*in!</a:t>
            </a:r>
          </a:p>
          <a:p>
            <a:r>
              <a:rPr lang="de-DE" sz="2800" dirty="0">
                <a:solidFill>
                  <a:srgbClr val="BB244A"/>
                </a:solidFill>
                <a:latin typeface="TT Fors" panose="020B0003030001020000" pitchFamily="34" charset="0"/>
              </a:rPr>
              <a:t>Zeigt ihm euer Angebot.</a:t>
            </a:r>
            <a:endParaRPr lang="en-US" sz="2800" dirty="0">
              <a:solidFill>
                <a:srgbClr val="BB244A"/>
              </a:solidFill>
              <a:latin typeface="TT Fors" panose="020B0003030001020000" pitchFamily="34" charset="0"/>
            </a:endParaRPr>
          </a:p>
        </p:txBody>
      </p:sp>
      <p:sp>
        <p:nvSpPr>
          <p:cNvPr id="12" name="TextBox 4">
            <a:extLst>
              <a:ext uri="{FF2B5EF4-FFF2-40B4-BE49-F238E27FC236}">
                <a16:creationId xmlns:a16="http://schemas.microsoft.com/office/drawing/2014/main" id="{9A613B1D-6DE1-41C2-AF7F-EBC85498688E}"/>
              </a:ext>
            </a:extLst>
          </p:cNvPr>
          <p:cNvSpPr txBox="1"/>
          <p:nvPr/>
        </p:nvSpPr>
        <p:spPr>
          <a:xfrm>
            <a:off x="1097342" y="1364721"/>
            <a:ext cx="1688353" cy="1760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3099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0841" b="1" i="0" u="none" strike="noStrike" kern="1200" cap="none" spc="0" normalizeH="0" baseline="0" noProof="0" dirty="0">
                <a:ln>
                  <a:noFill/>
                </a:ln>
                <a:solidFill>
                  <a:srgbClr val="BB244A"/>
                </a:solidFill>
                <a:effectLst/>
                <a:uLnTx/>
                <a:uFillTx/>
                <a:latin typeface="TT Fors Bold" panose="020B0003030001020000" pitchFamily="34" charset="0"/>
                <a:ea typeface="+mn-ea"/>
                <a:cs typeface="+mn-cs"/>
              </a:rPr>
              <a:t>3</a:t>
            </a:r>
            <a:endParaRPr kumimoji="0" lang="en-MK" sz="10841" b="1" i="0" u="none" strike="noStrike" kern="1200" cap="none" spc="0" normalizeH="0" baseline="0" noProof="0" dirty="0">
              <a:ln>
                <a:noFill/>
              </a:ln>
              <a:solidFill>
                <a:srgbClr val="BB244A"/>
              </a:solidFill>
              <a:effectLst/>
              <a:uLnTx/>
              <a:uFillTx/>
              <a:latin typeface="TT Fors Bold" panose="020B0003030001020000" pitchFamily="34" charset="0"/>
              <a:ea typeface="+mn-ea"/>
              <a:cs typeface="+mn-cs"/>
            </a:endParaRPr>
          </a:p>
        </p:txBody>
      </p:sp>
      <p:sp>
        <p:nvSpPr>
          <p:cNvPr id="25" name="TextBox 5">
            <a:extLst>
              <a:ext uri="{FF2B5EF4-FFF2-40B4-BE49-F238E27FC236}">
                <a16:creationId xmlns:a16="http://schemas.microsoft.com/office/drawing/2014/main" id="{AF6E69AD-BB8E-498D-BD86-3CAE7DF59988}"/>
              </a:ext>
            </a:extLst>
          </p:cNvPr>
          <p:cNvSpPr txBox="1"/>
          <p:nvPr/>
        </p:nvSpPr>
        <p:spPr>
          <a:xfrm>
            <a:off x="242888" y="3783010"/>
            <a:ext cx="9586912" cy="2678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de-DE" sz="2400" dirty="0">
                <a:solidFill>
                  <a:srgbClr val="BB244A"/>
                </a:solidFill>
                <a:latin typeface="TT Fors" panose="020B0003030001020000" pitchFamily="34" charset="0"/>
              </a:rPr>
              <a:t>Füllt das verbesserte Angebot aus. Es könnte teurer werden. Aber ihr merkt, was ihr in anderen Teilen der Welt besser gemacht habt.</a:t>
            </a:r>
            <a:endParaRPr lang="en-US" sz="2400" dirty="0">
              <a:solidFill>
                <a:srgbClr val="BB244A"/>
              </a:solidFill>
              <a:latin typeface="TT Fors" panose="020B0003030001020000" pitchFamily="34" charset="0"/>
            </a:endParaRPr>
          </a:p>
          <a:p>
            <a:pPr marL="457185" indent="-45718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Schaut euch die Verbesserungen an, die ihr gemacht habt.</a:t>
            </a:r>
          </a:p>
          <a:p>
            <a:pPr marL="457185" indent="-457185">
              <a:lnSpc>
                <a:spcPct val="130000"/>
              </a:lnSpc>
              <a:buFont typeface="Arial" panose="020B0604020202020204" pitchFamily="34" charset="0"/>
              <a:buChar char="•"/>
            </a:pPr>
            <a:r>
              <a:rPr lang="de-DE" sz="2800" dirty="0">
                <a:solidFill>
                  <a:srgbClr val="BB244A"/>
                </a:solidFill>
                <a:latin typeface="TT Fors Bold" panose="020B0003030001020000" pitchFamily="34" charset="0"/>
              </a:rPr>
              <a:t>Sucht euch einen Slogan für das Shirt aus.</a:t>
            </a:r>
            <a:endParaRPr lang="en-US" sz="2800" dirty="0">
              <a:solidFill>
                <a:srgbClr val="BB244A"/>
              </a:solidFill>
              <a:latin typeface="TT Fors Bold" panose="020B0003030001020000" pitchFamily="34" charset="0"/>
            </a:endParaRPr>
          </a:p>
        </p:txBody>
      </p:sp>
      <p:pic>
        <p:nvPicPr>
          <p:cNvPr id="26" name="Grafik 25">
            <a:extLst>
              <a:ext uri="{FF2B5EF4-FFF2-40B4-BE49-F238E27FC236}">
                <a16:creationId xmlns:a16="http://schemas.microsoft.com/office/drawing/2014/main" id="{25304833-6867-4A06-B610-A77AB8AE10F5}"/>
              </a:ext>
            </a:extLst>
          </p:cNvPr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 rot="230133">
            <a:off x="8944532" y="5212026"/>
            <a:ext cx="1437890" cy="203648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581217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0</TotalTime>
  <Words>298</Words>
  <Application>Microsoft Office PowerPoint</Application>
  <PresentationFormat>Benutzerdefiniert</PresentationFormat>
  <Paragraphs>31</Paragraphs>
  <Slides>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2</vt:i4>
      </vt:variant>
      <vt:variant>
        <vt:lpstr>Folientitel</vt:lpstr>
      </vt:variant>
      <vt:variant>
        <vt:i4>8</vt:i4>
      </vt:variant>
    </vt:vector>
  </HeadingPairs>
  <TitlesOfParts>
    <vt:vector size="16" baseType="lpstr">
      <vt:lpstr>Arial</vt:lpstr>
      <vt:lpstr>Calibri Light</vt:lpstr>
      <vt:lpstr>Calibri</vt:lpstr>
      <vt:lpstr>TT Fors Bold</vt:lpstr>
      <vt:lpstr>Times New Roman</vt:lpstr>
      <vt:lpstr>TT Fors</vt:lpstr>
      <vt:lpstr>Office Theme</vt:lpstr>
      <vt:lpstr>1_Office Theme</vt:lpstr>
      <vt:lpstr>Druckhinweise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Lisa Häfner</cp:lastModifiedBy>
  <cp:revision>42</cp:revision>
  <cp:lastPrinted>2025-02-21T16:37:45Z</cp:lastPrinted>
  <dcterms:created xsi:type="dcterms:W3CDTF">2025-01-17T12:37:01Z</dcterms:created>
  <dcterms:modified xsi:type="dcterms:W3CDTF">2025-09-15T14:58:22Z</dcterms:modified>
</cp:coreProperties>
</file>